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1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3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2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3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0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3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6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7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5B028-9E0A-4CC2-B40F-C5958503B52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498F-2C9B-4F8E-8A79-6FADA5C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2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Startups Initiated by TLSU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0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480" y="150813"/>
            <a:ext cx="10515600" cy="706438"/>
          </a:xfrm>
        </p:spPr>
        <p:txBody>
          <a:bodyPr/>
          <a:lstStyle/>
          <a:p>
            <a:r>
              <a:rPr lang="en-US" dirty="0" smtClean="0"/>
              <a:t>HNK Beverages by </a:t>
            </a:r>
            <a:r>
              <a:rPr lang="en-US" dirty="0" err="1" smtClean="0"/>
              <a:t>Naimish</a:t>
            </a:r>
            <a:r>
              <a:rPr lang="en-US" dirty="0" smtClean="0"/>
              <a:t> </a:t>
            </a:r>
            <a:r>
              <a:rPr lang="en-US" dirty="0" err="1" smtClean="0"/>
              <a:t>Jaiswal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369" t="11414" r="32455" b="6348"/>
          <a:stretch/>
        </p:blipFill>
        <p:spPr>
          <a:xfrm>
            <a:off x="3899547" y="857251"/>
            <a:ext cx="4254490" cy="5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3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533650" cy="1325563"/>
          </a:xfrm>
        </p:spPr>
        <p:txBody>
          <a:bodyPr/>
          <a:lstStyle/>
          <a:p>
            <a:r>
              <a:rPr lang="en-US" dirty="0" err="1" smtClean="0"/>
              <a:t>Mohit</a:t>
            </a:r>
            <a:r>
              <a:rPr lang="en-US" dirty="0" smtClean="0"/>
              <a:t> Agrawal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4114" t="17187" r="32394" b="6054"/>
          <a:stretch/>
        </p:blipFill>
        <p:spPr>
          <a:xfrm>
            <a:off x="4029074" y="126621"/>
            <a:ext cx="5224099" cy="673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78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4" y="545567"/>
            <a:ext cx="6391275" cy="6635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Crystal Water Supply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78" b="16527"/>
          <a:stretch/>
        </p:blipFill>
        <p:spPr>
          <a:xfrm>
            <a:off x="6815139" y="231242"/>
            <a:ext cx="4371974" cy="6441141"/>
          </a:xfrm>
        </p:spPr>
      </p:pic>
    </p:spTree>
    <p:extLst>
      <p:ext uri="{BB962C8B-B14F-4D97-AF65-F5344CB8AC3E}">
        <p14:creationId xmlns:p14="http://schemas.microsoft.com/office/powerpoint/2010/main" val="58366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6862" y="2234633"/>
            <a:ext cx="3876675" cy="1325563"/>
          </a:xfrm>
        </p:spPr>
        <p:txBody>
          <a:bodyPr/>
          <a:lstStyle/>
          <a:p>
            <a:pPr algn="ctr"/>
            <a:r>
              <a:rPr lang="en-US" dirty="0" err="1" smtClean="0"/>
              <a:t>Ninni’s</a:t>
            </a:r>
            <a:r>
              <a:rPr lang="en-US" dirty="0" smtClean="0"/>
              <a:t> Fashion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12"/>
          <a:stretch/>
        </p:blipFill>
        <p:spPr>
          <a:xfrm>
            <a:off x="6200923" y="365125"/>
            <a:ext cx="4357540" cy="6390142"/>
          </a:xfrm>
        </p:spPr>
      </p:pic>
    </p:spTree>
    <p:extLst>
      <p:ext uri="{BB962C8B-B14F-4D97-AF65-F5344CB8AC3E}">
        <p14:creationId xmlns:p14="http://schemas.microsoft.com/office/powerpoint/2010/main" val="204214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Ronak</a:t>
            </a:r>
            <a:r>
              <a:rPr lang="en-US" dirty="0" smtClean="0"/>
              <a:t> </a:t>
            </a:r>
            <a:r>
              <a:rPr lang="en-US" dirty="0" err="1" smtClean="0"/>
              <a:t>Palrecha</a:t>
            </a:r>
            <a:r>
              <a:rPr lang="en-US" dirty="0" smtClean="0"/>
              <a:t> – </a:t>
            </a:r>
            <a:r>
              <a:rPr lang="en-US" dirty="0" err="1" smtClean="0"/>
              <a:t>Wealthstone</a:t>
            </a:r>
            <a:r>
              <a:rPr lang="en-US" dirty="0" smtClean="0"/>
              <a:t> Finance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676" y="1825625"/>
            <a:ext cx="7820648" cy="4351338"/>
          </a:xfrm>
        </p:spPr>
      </p:pic>
    </p:spTree>
    <p:extLst>
      <p:ext uri="{BB962C8B-B14F-4D97-AF65-F5344CB8AC3E}">
        <p14:creationId xmlns:p14="http://schemas.microsoft.com/office/powerpoint/2010/main" val="178863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Startups Initiated by TLSU</vt:lpstr>
      <vt:lpstr>HNK Beverages by Naimish Jaiswal</vt:lpstr>
      <vt:lpstr>Mohit Agrawal</vt:lpstr>
      <vt:lpstr>Crystal Water Supply</vt:lpstr>
      <vt:lpstr>Ninni’s Fashion</vt:lpstr>
      <vt:lpstr>Ronak Palrecha – Wealthstone Finance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Startups Initiated by TLSU</dc:title>
  <dc:creator>Ashutosh Sandhe</dc:creator>
  <cp:lastModifiedBy>Ashutosh Sandhe</cp:lastModifiedBy>
  <cp:revision>1</cp:revision>
  <dcterms:created xsi:type="dcterms:W3CDTF">2020-07-08T07:56:54Z</dcterms:created>
  <dcterms:modified xsi:type="dcterms:W3CDTF">2020-07-08T08:05:48Z</dcterms:modified>
</cp:coreProperties>
</file>